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8" r:id="rId2"/>
    <p:sldId id="296" r:id="rId3"/>
    <p:sldId id="331" r:id="rId4"/>
    <p:sldId id="332" r:id="rId5"/>
    <p:sldId id="308" r:id="rId6"/>
    <p:sldId id="333" r:id="rId7"/>
    <p:sldId id="313" r:id="rId8"/>
    <p:sldId id="310" r:id="rId9"/>
    <p:sldId id="311" r:id="rId10"/>
    <p:sldId id="312" r:id="rId11"/>
    <p:sldId id="309" r:id="rId12"/>
    <p:sldId id="325" r:id="rId13"/>
    <p:sldId id="314" r:id="rId14"/>
    <p:sldId id="315" r:id="rId15"/>
    <p:sldId id="316" r:id="rId16"/>
    <p:sldId id="317" r:id="rId17"/>
    <p:sldId id="318" r:id="rId18"/>
    <p:sldId id="320" r:id="rId19"/>
    <p:sldId id="321" r:id="rId20"/>
    <p:sldId id="319" r:id="rId21"/>
    <p:sldId id="327" r:id="rId22"/>
    <p:sldId id="322" r:id="rId23"/>
    <p:sldId id="324" r:id="rId24"/>
    <p:sldId id="326" r:id="rId25"/>
    <p:sldId id="329" r:id="rId26"/>
    <p:sldId id="330" r:id="rId27"/>
    <p:sldId id="32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FBD"/>
    <a:srgbClr val="FFFF00"/>
    <a:srgbClr val="EAE3D6"/>
    <a:srgbClr val="C6B18D"/>
    <a:srgbClr val="DCCEB5"/>
    <a:srgbClr val="E1DEDD"/>
    <a:srgbClr val="E5E2E1"/>
    <a:srgbClr val="C4B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>
      <p:cViewPr varScale="1">
        <p:scale>
          <a:sx n="67" d="100"/>
          <a:sy n="67" d="100"/>
        </p:scale>
        <p:origin x="4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7E68E-557E-4178-A280-DDBA6095F77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C9824-85BC-4089-86E0-CF33D5DC1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06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E2B09-A6C0-49C7-B5AE-119A54717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E5700F-141A-44A1-B149-DEDBD49CA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DCBE74-5CAE-4F74-BE0B-E1FCC2BB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2FDB8-3EFA-4AA2-93E3-AEBD49E1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B61949-2878-4082-9DF7-B6967451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260135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FA0B4-5008-4211-816A-490DC665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291FA2-075D-4D5C-BA75-AD2FC94D7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92E46-B52C-4BF9-8040-6FEDF621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FF3CB3-B0B4-492C-A5D2-7FD9EF0E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A83EA-FCE2-44A8-B08B-321337868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77753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75DD08-9E73-488B-A551-3751D7450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28E91B-B71D-4684-A37F-6C05879B0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380A2-0950-4702-B420-B0FED55A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F76176-F14F-421E-898A-03277C9A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B9150-6FD7-4308-B244-C548104E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00936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E9529-D46C-4272-A3D1-949246D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BD4A98-BDF7-4110-BFB3-4F98781C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716D3657-4E63-40AB-B698-630C2F33BAC1}" type="datetime1">
              <a:rPr lang="zh-CN" altLang="zh-CN"/>
              <a:pPr/>
              <a:t>2020/10/30</a:t>
            </a:fld>
            <a:endParaRPr lang="zh-CN" altLang="zh-CN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FBD0E1-88E9-400B-A6E6-F84A19AA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945590-7617-4219-AD30-F5F4AF5D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3FB307C9-6AAB-4B67-ACA6-3967E25E73E4}" type="slidenum">
              <a:rPr lang="zh-CN" altLang="zh-CN"/>
              <a:pPr/>
              <a:t>‹#›</a:t>
            </a:fld>
            <a:endParaRPr lang="zh-CN" altLang="zh-CN" sz="18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5547434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16844-E801-4F51-A8B5-8FA5CE4D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DE6A7-612D-4ECE-9602-3F12F7FA8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AFEBF-8D2B-4C42-B3BC-D91D766C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C9DB36-330D-43FE-BC02-9E0A1A48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B681D6-993D-48B7-9594-38259EAC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11106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DD4B7-894D-4730-9D26-7BAC8F99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D12CA-4A80-480E-AD41-8665FB8C4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43D195-5A46-411B-943A-7EAE82C7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A8259A-3B97-40CD-AB17-01773C1A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A24B15-471C-4D5E-ACA4-0488ACFC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934437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2A655-47A9-4EA0-984E-4D3DF981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138BF-8909-41DF-B18D-953FF7F60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C01535-00D3-42F5-8E19-D473D7F22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6A7A76-1A04-44E4-9F81-DEE0E7F6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B26616-916D-405F-9473-907CE340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6C95B5-E5B6-4E8B-898D-093B1FDE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97687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6C5FB-272B-4336-949D-0E943706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C70024-D45D-4F31-B2B4-5918F7349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979CEC-DA1F-47A2-881E-99FB4BE62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44BADB-AD0A-4C21-9314-6E1E6A5C9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FF550B8-C042-471B-AE4A-09AE54E84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0A9AC3-A91C-4A4D-BD7D-7EEE96896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D72D81-9D55-4EE3-A4D4-2ADE95E9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16FF5-C48B-40C5-BDFA-34909358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42854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689DF-26E9-4D8A-A97E-068343BB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07BF92-8989-4AEA-A3D6-0E8E6362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4F9DA7-871E-4163-BE78-4259460B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0C0665-162C-41FC-A16A-A7765E9B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115180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5698D-394B-40E5-AB8D-65F45F94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C76F52-110E-432E-A628-55DCEB56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23751-1700-48FA-89B1-BE824EAB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02938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584AD-0336-41A7-A460-883BC9AE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32EF3-CE4D-4A9E-8F52-93485377B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FB9D1B-3C49-4116-BD5F-600D71BF1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5210FD-70D1-412F-8454-5A310916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C9EC69-112F-42CA-BA35-693771EB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93EAFA-C53A-4D5E-84A8-31FEC75E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18747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AD4FF-49B5-4450-88A9-7AA08D9E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4660DE-5D23-4F16-A753-BDFADF949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959D41-1CE6-4336-B902-5D93369F3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23DAF0-F293-4446-B75F-AAD26737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AC4CAE-ABC7-4567-87CF-7FFCE746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A714BC-0A61-4B70-8FFF-FAC5BB3A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7177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816970-994E-4089-90A0-604A30350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CE6772-73AA-4071-BFBA-BAAFAE656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F9020-586B-4DBC-A330-C3B6CFD2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BBCE4-F58D-4D36-B572-0866AB473CD1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40666-F6F3-4FEF-BEA7-101C0F98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B395DE-454C-47C9-B2B1-40727488E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B348F-FA1E-49BD-88AF-7A2D5E9FB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15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9E0CC9-678E-4A5D-9B7D-72E7638E11BA}"/>
              </a:ext>
            </a:extLst>
          </p:cNvPr>
          <p:cNvSpPr txBox="1"/>
          <p:nvPr/>
        </p:nvSpPr>
        <p:spPr>
          <a:xfrm>
            <a:off x="1707053" y="1082355"/>
            <a:ext cx="9054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2019—2020</a:t>
            </a:r>
            <a:r>
              <a:rPr lang="zh-CN" altLang="en-US" sz="80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宣传部</a:t>
            </a:r>
            <a:endParaRPr lang="en-US" altLang="zh-CN" sz="80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DEDC27-CF53-4B7B-BB6E-605716D86E60}"/>
              </a:ext>
            </a:extLst>
          </p:cNvPr>
          <p:cNvSpPr txBox="1"/>
          <p:nvPr/>
        </p:nvSpPr>
        <p:spPr>
          <a:xfrm>
            <a:off x="3061273" y="3601120"/>
            <a:ext cx="6345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总结报告♥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5ED7D1-21B5-4EA7-B380-3E0B634DB0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3"/>
          <a:stretch/>
        </p:blipFill>
        <p:spPr>
          <a:xfrm>
            <a:off x="-441587" y="5624623"/>
            <a:ext cx="12633587" cy="1570818"/>
          </a:xfrm>
          <a:prstGeom prst="rect">
            <a:avLst/>
          </a:prstGeom>
        </p:spPr>
      </p:pic>
      <p:pic>
        <p:nvPicPr>
          <p:cNvPr id="8" name="Soundroll - Trouble Maker">
            <a:hlinkClick r:id="" action="ppaction://media"/>
            <a:extLst>
              <a:ext uri="{FF2B5EF4-FFF2-40B4-BE49-F238E27FC236}">
                <a16:creationId xmlns:a16="http://schemas.microsoft.com/office/drawing/2014/main" id="{A2D0C12E-C9AA-425C-882A-1EE8C56731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3025" y="6206832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980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85">
        <p14:flash/>
      </p:transition>
    </mc:Choice>
    <mc:Fallback xmlns="">
      <p:transition spd="slow" advClick="0" advTm="4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8163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1611892" y="511883"/>
            <a:ext cx="1661993" cy="44003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“逐鹿今朝”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板报绘制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05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2" name="图片 1" descr="2020-10-11 22:51:30.694000">
            <a:extLst>
              <a:ext uri="{FF2B5EF4-FFF2-40B4-BE49-F238E27FC236}">
                <a16:creationId xmlns:a16="http://schemas.microsoft.com/office/drawing/2014/main" id="{EA858607-F8EC-4670-B5F8-80F82EA78B99}"/>
              </a:ext>
            </a:extLst>
          </p:cNvPr>
          <p:cNvPicPr/>
          <p:nvPr/>
        </p:nvPicPr>
        <p:blipFill rotWithShape="1">
          <a:blip r:embed="rId4"/>
          <a:srcRect l="11983" t="9254" r="17445" b="5355"/>
          <a:stretch/>
        </p:blipFill>
        <p:spPr>
          <a:xfrm>
            <a:off x="3477299" y="292229"/>
            <a:ext cx="4999740" cy="436147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37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2226137" y="311386"/>
            <a:ext cx="1661993" cy="5159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“宿舍文化节”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海报设计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06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03C91F-95CB-451B-8010-681593570E1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6652" y="196895"/>
            <a:ext cx="3447368" cy="4874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35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1045923" y="311385"/>
            <a:ext cx="1661993" cy="5159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“宿舍文化节”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板报绘制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06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BDA34C-FE00-46DD-96EE-16D77422F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20437" r="8978"/>
          <a:stretch/>
        </p:blipFill>
        <p:spPr>
          <a:xfrm>
            <a:off x="3168955" y="835944"/>
            <a:ext cx="5379622" cy="3895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643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1739483" y="549090"/>
            <a:ext cx="1661993" cy="44003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“院运会”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海报设计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FB7FE1-F9A6-4BC6-9724-5116576D0BD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7756" y="323756"/>
            <a:ext cx="3429584" cy="4851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67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1984031" y="506560"/>
            <a:ext cx="1661993" cy="44003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“院运会”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学生秩序册设计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383792-E833-4900-A387-C208CCCA67F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8689" y="196895"/>
            <a:ext cx="3665938" cy="4710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881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2292375" y="453397"/>
            <a:ext cx="1661993" cy="44003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“院运会”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老师秩序册设计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7B2917-80F1-4BDC-BC48-7D927B9311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2984" y="258441"/>
            <a:ext cx="3144444" cy="4446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847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421045" y="634150"/>
            <a:ext cx="1661993" cy="44003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“院运会”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奖牌版设计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01A74E-EBB5-450A-9625-36DFC910A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21" y="1286380"/>
            <a:ext cx="7655442" cy="3393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46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899509" y="424965"/>
            <a:ext cx="1661993" cy="54051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“院运会”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创意集市卡片设计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D897D9-6F43-4DBD-8431-5B9E4AB60D4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4526" y="893135"/>
            <a:ext cx="5579425" cy="3498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90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2026560" y="297037"/>
            <a:ext cx="1661993" cy="54051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“自主发展课堂”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海报设计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13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845C15-D1B7-4C07-A416-C2F0CF7048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27562" y="308007"/>
            <a:ext cx="3064311" cy="4592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06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2026560" y="297037"/>
            <a:ext cx="1661993" cy="54051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“自主发展课堂”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板报绘制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16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3" name="图片 2" descr="2020-10-11 22:50:27.518000">
            <a:extLst>
              <a:ext uri="{FF2B5EF4-FFF2-40B4-BE49-F238E27FC236}">
                <a16:creationId xmlns:a16="http://schemas.microsoft.com/office/drawing/2014/main" id="{0B0E6B55-BFE7-49E9-A76D-345AEC8D627E}"/>
              </a:ext>
            </a:extLst>
          </p:cNvPr>
          <p:cNvPicPr/>
          <p:nvPr/>
        </p:nvPicPr>
        <p:blipFill rotWithShape="1">
          <a:blip r:embed="rId4"/>
          <a:srcRect l="8591" r="8845"/>
          <a:stretch/>
        </p:blipFill>
        <p:spPr>
          <a:xfrm>
            <a:off x="3902149" y="930522"/>
            <a:ext cx="3934046" cy="3574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29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9DCF02-36CA-4BB8-AD41-29EBD152F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31" y="531628"/>
            <a:ext cx="5549537" cy="4160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510282" y="401128"/>
            <a:ext cx="3139321" cy="55637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第十七届团代会暨第十八届学代会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板报绘制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4286923" y="5849158"/>
            <a:ext cx="4583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68418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1197221" y="308007"/>
            <a:ext cx="1661993" cy="54051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“第三次全体大会”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板报绘制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17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3" name="图片 2" descr="2020-10-11 22:49:44.535000">
            <a:extLst>
              <a:ext uri="{FF2B5EF4-FFF2-40B4-BE49-F238E27FC236}">
                <a16:creationId xmlns:a16="http://schemas.microsoft.com/office/drawing/2014/main" id="{7A75EE59-5DCB-4F3B-8213-4906914B960B}"/>
              </a:ext>
            </a:extLst>
          </p:cNvPr>
          <p:cNvPicPr/>
          <p:nvPr/>
        </p:nvPicPr>
        <p:blipFill rotWithShape="1">
          <a:blip r:embed="rId4"/>
          <a:srcRect l="9253" b="15977"/>
          <a:stretch/>
        </p:blipFill>
        <p:spPr>
          <a:xfrm>
            <a:off x="3339341" y="687497"/>
            <a:ext cx="5708966" cy="39649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63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826025" y="461722"/>
            <a:ext cx="1661993" cy="41828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“温暖汤圆”贺纸设计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B278E9-8EE3-4524-9928-E17F4E54C7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8566" r="7146" b="8485"/>
          <a:stretch/>
        </p:blipFill>
        <p:spPr>
          <a:xfrm>
            <a:off x="2860485" y="266976"/>
            <a:ext cx="6272882" cy="4572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865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2037192" y="701432"/>
            <a:ext cx="7000482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“管院青年说”头图设计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2020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03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16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AED73B-8F27-47EB-87E1-FBA30FB1087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2885" y="2485190"/>
            <a:ext cx="7465987" cy="1887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429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1539118" y="898011"/>
            <a:ext cx="8209050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“管院青年说”尾图动态设计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2020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03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16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A12DFE-BAFC-4934-8354-755DE455CA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1137" y="3296093"/>
            <a:ext cx="8786962" cy="1195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4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2240155" y="656468"/>
            <a:ext cx="1661993" cy="41828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“毕业典礼”信纸设计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2020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06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3B4BDF-C20F-495F-9DA8-AFCF1D1508E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7" t="18167" r="6403" b="7045"/>
          <a:stretch/>
        </p:blipFill>
        <p:spPr>
          <a:xfrm>
            <a:off x="4327450" y="403744"/>
            <a:ext cx="3476847" cy="4572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543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2020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30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380177-2690-4837-B0FC-B956F1E6593B}"/>
              </a:ext>
            </a:extLst>
          </p:cNvPr>
          <p:cNvSpPr txBox="1"/>
          <p:nvPr/>
        </p:nvSpPr>
        <p:spPr>
          <a:xfrm>
            <a:off x="5413541" y="2204880"/>
            <a:ext cx="923330" cy="24482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…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”</a:t>
            </a:r>
          </a:p>
        </p:txBody>
      </p:sp>
      <p:pic>
        <p:nvPicPr>
          <p:cNvPr id="7" name="Picture 2" descr="C:\Documents and Settings\Administrator\桌面\psd8388.png">
            <a:extLst>
              <a:ext uri="{FF2B5EF4-FFF2-40B4-BE49-F238E27FC236}">
                <a16:creationId xmlns:a16="http://schemas.microsoft.com/office/drawing/2014/main" id="{3326ABF2-5C0A-460F-AB69-9FE29981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29604" r="28069" b="24886"/>
          <a:stretch>
            <a:fillRect/>
          </a:stretch>
        </p:blipFill>
        <p:spPr bwMode="auto">
          <a:xfrm>
            <a:off x="153833" y="-307863"/>
            <a:ext cx="11670640" cy="673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88F0B1-E5DF-4F7C-B173-2B6920756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17" y="1129755"/>
            <a:ext cx="4214991" cy="3043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75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5402775" y="5883270"/>
            <a:ext cx="1126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......</a:t>
            </a:r>
            <a:endParaRPr lang="zh-CN" altLang="en-US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380177-2690-4837-B0FC-B956F1E6593B}"/>
              </a:ext>
            </a:extLst>
          </p:cNvPr>
          <p:cNvSpPr txBox="1"/>
          <p:nvPr/>
        </p:nvSpPr>
        <p:spPr>
          <a:xfrm>
            <a:off x="5413541" y="2204880"/>
            <a:ext cx="923330" cy="24482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…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87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ACB0CB6-5B17-4B8F-B389-DC153438AFEB}"/>
              </a:ext>
            </a:extLst>
          </p:cNvPr>
          <p:cNvSpPr txBox="1"/>
          <p:nvPr/>
        </p:nvSpPr>
        <p:spPr>
          <a:xfrm>
            <a:off x="1707053" y="1082355"/>
            <a:ext cx="90543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熊孩子体" panose="02000500000000000000" pitchFamily="2" charset="-128"/>
                <a:ea typeface="熊孩子体" panose="02000500000000000000" pitchFamily="2" charset="-128"/>
                <a:cs typeface="汉仪邂逅在初冬简" panose="02010509060101010101" pitchFamily="49" charset="-128"/>
              </a:rPr>
              <a:t>2019—2020</a:t>
            </a:r>
            <a:r>
              <a:rPr lang="zh-CN" altLang="en-US" sz="8800" dirty="0">
                <a:latin typeface="熊孩子体" panose="02000500000000000000" pitchFamily="2" charset="-128"/>
                <a:ea typeface="熊孩子体" panose="02000500000000000000" pitchFamily="2" charset="-128"/>
                <a:cs typeface="汉仪邂逅在初冬简" panose="02010509060101010101" pitchFamily="49" charset="-128"/>
              </a:rPr>
              <a:t>宣传部</a:t>
            </a:r>
            <a:endParaRPr lang="en-US" altLang="zh-CN" sz="8800" dirty="0">
              <a:latin typeface="熊孩子体" panose="02000500000000000000" pitchFamily="2" charset="-128"/>
              <a:ea typeface="熊孩子体" panose="02000500000000000000" pitchFamily="2" charset="-128"/>
              <a:cs typeface="汉仪邂逅在初冬简" panose="02010509060101010101" pitchFamily="49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96DE04-D384-4951-9331-AEBDEE92B559}"/>
              </a:ext>
            </a:extLst>
          </p:cNvPr>
          <p:cNvSpPr txBox="1"/>
          <p:nvPr/>
        </p:nvSpPr>
        <p:spPr>
          <a:xfrm>
            <a:off x="3202137" y="3782095"/>
            <a:ext cx="6345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latin typeface="熊孩子体" panose="02000500000000000000" pitchFamily="2" charset="-128"/>
                <a:ea typeface="熊孩子体" panose="02000500000000000000" pitchFamily="2" charset="-128"/>
                <a:cs typeface="汉仪邂逅在初冬简" panose="02010509060101010101" pitchFamily="49" charset="-128"/>
              </a:rPr>
              <a:t>总结报告♥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C52388-8F60-46F1-BFB0-D7BA4DAAC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3"/>
          <a:stretch/>
        </p:blipFill>
        <p:spPr>
          <a:xfrm>
            <a:off x="-441587" y="5624623"/>
            <a:ext cx="12633587" cy="15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264">
        <p:push dir="u"/>
      </p:transition>
    </mc:Choice>
    <mc:Fallback xmlns="">
      <p:transition spd="slow" advClick="0" advTm="2264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1735673" y="410653"/>
            <a:ext cx="923330" cy="55637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“团服设计”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4286923" y="5849158"/>
            <a:ext cx="4838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28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B17333-79B0-46A7-BAFF-6075563EAE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59397" y="410653"/>
            <a:ext cx="5591198" cy="41866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511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2012120" y="410653"/>
            <a:ext cx="923330" cy="55637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“团服设计”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4286923" y="5849158"/>
            <a:ext cx="4838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28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09BEA8-8DC8-4268-A04D-1353FF1191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3408" y="543533"/>
            <a:ext cx="5442880" cy="407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16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914400" y="373387"/>
            <a:ext cx="3877985" cy="492238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“书香送暖”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海报设计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679320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6A4979-879F-4EB6-88B6-E5162DA1451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6475" y="196895"/>
            <a:ext cx="3480076" cy="4922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55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2012120" y="410653"/>
            <a:ext cx="923330" cy="55637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“工作证设计”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500114" y="5849158"/>
            <a:ext cx="4838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07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11E9BA-3945-4426-81E7-F7577117E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20" y="177845"/>
            <a:ext cx="3468553" cy="4897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199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1005837" y="518311"/>
            <a:ext cx="1661993" cy="44003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“迎新晚会”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板报绘制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18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3" name="图片 2" descr="2020-10-11 22:44:34.620000">
            <a:extLst>
              <a:ext uri="{FF2B5EF4-FFF2-40B4-BE49-F238E27FC236}">
                <a16:creationId xmlns:a16="http://schemas.microsoft.com/office/drawing/2014/main" id="{8EA791FA-98F7-42C8-8454-B46B27A566A8}"/>
              </a:ext>
            </a:extLst>
          </p:cNvPr>
          <p:cNvPicPr/>
          <p:nvPr/>
        </p:nvPicPr>
        <p:blipFill rotWithShape="1">
          <a:blip r:embed="rId4"/>
          <a:srcRect l="11626" t="49924" r="11778"/>
          <a:stretch/>
        </p:blipFill>
        <p:spPr>
          <a:xfrm>
            <a:off x="2864913" y="518311"/>
            <a:ext cx="6249524" cy="4085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89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686860" y="511883"/>
            <a:ext cx="1661993" cy="58342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“换届大会”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板报设计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2" name="图片 1" descr="2020-10-11 22:46:34.235000">
            <a:extLst>
              <a:ext uri="{FF2B5EF4-FFF2-40B4-BE49-F238E27FC236}">
                <a16:creationId xmlns:a16="http://schemas.microsoft.com/office/drawing/2014/main" id="{37C239CB-02A5-4309-8240-7612776155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64044" y="839971"/>
            <a:ext cx="6663912" cy="4075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3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06EA57-7210-4455-A2D8-478F344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-47626"/>
            <a:ext cx="12633587" cy="724306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1" name="矩形 20" hidden="1">
            <a:extLst>
              <a:ext uri="{FF2B5EF4-FFF2-40B4-BE49-F238E27FC236}">
                <a16:creationId xmlns:a16="http://schemas.microsoft.com/office/drawing/2014/main" id="{05C2CF0D-DBC8-4C3E-BD40-07B143A5B4A0}"/>
              </a:ext>
            </a:extLst>
          </p:cNvPr>
          <p:cNvSpPr/>
          <p:nvPr/>
        </p:nvSpPr>
        <p:spPr>
          <a:xfrm>
            <a:off x="2252869" y="1524001"/>
            <a:ext cx="2544645" cy="1918252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hidden="1">
            <a:extLst>
              <a:ext uri="{FF2B5EF4-FFF2-40B4-BE49-F238E27FC236}">
                <a16:creationId xmlns:a16="http://schemas.microsoft.com/office/drawing/2014/main" id="{12295C2B-DB45-4F54-8B9B-A27529F653F7}"/>
              </a:ext>
            </a:extLst>
          </p:cNvPr>
          <p:cNvSpPr/>
          <p:nvPr/>
        </p:nvSpPr>
        <p:spPr>
          <a:xfrm>
            <a:off x="7718825" y="2884901"/>
            <a:ext cx="2491973" cy="2376527"/>
          </a:xfrm>
          <a:prstGeom prst="rect">
            <a:avLst/>
          </a:prstGeom>
          <a:solidFill>
            <a:srgbClr val="E5E2E1"/>
          </a:solidFill>
          <a:ln>
            <a:solidFill>
              <a:srgbClr val="E1D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6F0E4F-753E-4FED-8ACE-D79A0EDBDC90}"/>
              </a:ext>
            </a:extLst>
          </p:cNvPr>
          <p:cNvSpPr txBox="1"/>
          <p:nvPr/>
        </p:nvSpPr>
        <p:spPr>
          <a:xfrm>
            <a:off x="1611892" y="511883"/>
            <a:ext cx="1661993" cy="44003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“院篮球赛”</a:t>
            </a:r>
            <a:endParaRPr lang="en-US" altLang="zh-CN" sz="4800" dirty="0">
              <a:latin typeface="字魂187号-萌趣幸运体" panose="00000500000000000000" pitchFamily="2" charset="-122"/>
              <a:ea typeface="字魂187号-萌趣幸运体" panose="00000500000000000000" pitchFamily="2" charset="-122"/>
              <a:cs typeface="汉仪邂逅在初冬简" panose="02010509060101010101" pitchFamily="49" charset="-128"/>
            </a:endParaRPr>
          </a:p>
          <a:p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海报设计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F5AEF-44B1-44C7-A5F0-40D64E4E144A}"/>
              </a:ext>
            </a:extLst>
          </p:cNvPr>
          <p:cNvSpPr txBox="1"/>
          <p:nvPr/>
        </p:nvSpPr>
        <p:spPr>
          <a:xfrm>
            <a:off x="3477299" y="5830108"/>
            <a:ext cx="462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2019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年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11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月</a:t>
            </a:r>
            <a:r>
              <a:rPr lang="en-US" altLang="zh-CN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02</a:t>
            </a:r>
            <a:r>
              <a:rPr lang="zh-CN" altLang="en-US" sz="4800" dirty="0">
                <a:latin typeface="字魂187号-萌趣幸运体" panose="00000500000000000000" pitchFamily="2" charset="-122"/>
                <a:ea typeface="字魂187号-萌趣幸运体" panose="00000500000000000000" pitchFamily="2" charset="-122"/>
                <a:cs typeface="汉仪邂逅在初冬简" panose="02010509060101010101" pitchFamily="49" charset="-128"/>
              </a:rPr>
              <a:t>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62E066-9B7A-4DD0-A09F-3ECB140349E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5370" y="271323"/>
            <a:ext cx="3199672" cy="4526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49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490">
        <p:push/>
      </p:transition>
    </mc:Choice>
    <mc:Fallback xmlns="">
      <p:transition spd="slow" advClick="0" advTm="349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6162</TotalTime>
  <Words>258</Words>
  <Application>Microsoft Office PowerPoint</Application>
  <PresentationFormat>宽屏</PresentationFormat>
  <Paragraphs>71</Paragraphs>
  <Slides>27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熊孩子体</vt:lpstr>
      <vt:lpstr>字魂187号-萌趣幸运体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凌 郭</dc:creator>
  <cp:lastModifiedBy>X Chen</cp:lastModifiedBy>
  <cp:revision>187</cp:revision>
  <dcterms:created xsi:type="dcterms:W3CDTF">2018-12-11T02:00:14Z</dcterms:created>
  <dcterms:modified xsi:type="dcterms:W3CDTF">2020-10-30T11:56:51Z</dcterms:modified>
</cp:coreProperties>
</file>